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324" r:id="rId2"/>
    <p:sldId id="272" r:id="rId3"/>
    <p:sldId id="273" r:id="rId4"/>
    <p:sldId id="325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9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4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20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F9C2-0DC4-0B49-AE9B-F2E77DA9DEE4}" type="datetimeFigureOut">
              <a:rPr lang="en-US" smtClean="0"/>
              <a:t>20/03/18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6CFF-819B-5147-ACEE-F19F141A63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20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5" indent="0" algn="ctr">
              <a:buNone/>
              <a:defRPr sz="2000"/>
            </a:lvl2pPr>
            <a:lvl3pPr marL="914330" indent="0" algn="ctr">
              <a:buNone/>
              <a:defRPr sz="1800"/>
            </a:lvl3pPr>
            <a:lvl4pPr marL="1371497" indent="0" algn="ctr">
              <a:buNone/>
              <a:defRPr sz="1600"/>
            </a:lvl4pPr>
            <a:lvl5pPr marL="1828662" indent="0" algn="ctr">
              <a:buNone/>
              <a:defRPr sz="1600"/>
            </a:lvl5pPr>
            <a:lvl6pPr marL="2285827" indent="0" algn="ctr">
              <a:buNone/>
              <a:defRPr sz="1600"/>
            </a:lvl6pPr>
            <a:lvl7pPr marL="2742992" indent="0" algn="ctr">
              <a:buNone/>
              <a:defRPr sz="1600"/>
            </a:lvl7pPr>
            <a:lvl8pPr marL="3200159" indent="0" algn="ctr">
              <a:buNone/>
              <a:defRPr sz="1600"/>
            </a:lvl8pPr>
            <a:lvl9pPr marL="3657324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30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5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7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295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5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73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52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79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37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4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7" indent="0">
              <a:buNone/>
              <a:defRPr sz="2000"/>
            </a:lvl4pPr>
            <a:lvl5pPr marL="1828662" indent="0">
              <a:buNone/>
              <a:defRPr sz="2000"/>
            </a:lvl5pPr>
            <a:lvl6pPr marL="2285827" indent="0">
              <a:buNone/>
              <a:defRPr sz="2000"/>
            </a:lvl6pPr>
            <a:lvl7pPr marL="2742992" indent="0">
              <a:buNone/>
              <a:defRPr sz="2000"/>
            </a:lvl7pPr>
            <a:lvl8pPr marL="3200159" indent="0">
              <a:buNone/>
              <a:defRPr sz="2000"/>
            </a:lvl8pPr>
            <a:lvl9pPr marL="3657324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20/03/18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5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/>
              <a:t>© Copyright MBA Global AML 2017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5"/>
            <a:ext cx="41148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3594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3" indent="-228583" algn="l" defTabSz="9143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8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9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0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1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7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9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https://www.youtube.com/watch?v=RKXZ7t_RiOE" TargetMode="External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59226" y="4470400"/>
            <a:ext cx="3673549" cy="9618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</a:p>
          <a:p>
            <a:pPr algn="ctr"/>
            <a:r>
              <a:rPr lang="en-US" sz="205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Perspectives on Pric</a:t>
            </a:r>
            <a:r>
              <a:rPr lang="en-US" sz="205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ing</a:t>
            </a:r>
            <a:endParaRPr lang="en-US" sz="205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5399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3900672" y="1744141"/>
            <a:ext cx="3533826" cy="769435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Name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1150" y="2556940"/>
            <a:ext cx="19528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Leader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</a:t>
            </a:r>
          </a:p>
          <a:p>
            <a:pPr algn="ctr"/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Members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1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2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3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4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5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endParaRPr lang="en-US" sz="2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01006" y="304821"/>
            <a:ext cx="65331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Overwrite these slides. Delete anything you don’t need.</a:t>
            </a:r>
          </a:p>
          <a:p>
            <a:pPr algn="ctr"/>
            <a:endParaRPr lang="en-US" sz="1600" dirty="0" smtClean="0">
              <a:latin typeface="Century Gothic"/>
              <a:cs typeface="Century Gothic"/>
            </a:endParaRPr>
          </a:p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Give your team a name, e.g. </a:t>
            </a:r>
            <a:r>
              <a:rPr lang="mr-IN" sz="1600" dirty="0" smtClean="0">
                <a:latin typeface="Century Gothic"/>
                <a:cs typeface="Century Gothic"/>
              </a:rPr>
              <a:t>–</a:t>
            </a:r>
            <a:r>
              <a:rPr lang="en-US" sz="1600" dirty="0" smtClean="0">
                <a:latin typeface="Century Gothic"/>
                <a:cs typeface="Century Gothic"/>
              </a:rPr>
              <a:t>  Team Apple or Team Snapchat. </a:t>
            </a:r>
          </a:p>
          <a:p>
            <a:pPr algn="ctr"/>
            <a:r>
              <a:rPr lang="en-US" sz="1600" dirty="0" smtClean="0">
                <a:latin typeface="Century Gothic"/>
                <a:cs typeface="Century Gothic"/>
              </a:rPr>
              <a:t>Try choosing the name of the company that you’re focusing on.</a:t>
            </a:r>
            <a:endParaRPr lang="en-US" sz="16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83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6921648" cy="64633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Company Name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10603060" cy="289104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On this slide give a brief description of the business or organisation. </a:t>
            </a: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will easily be found on the website of most businesses.</a:t>
            </a:r>
          </a:p>
          <a:p>
            <a:pPr>
              <a:lnSpc>
                <a:spcPct val="120000"/>
              </a:lnSpc>
            </a:pP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can include: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“Mission” or purpose of the company (often found in the “About Us” section)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Outline main products / services (described on their website)</a:t>
            </a:r>
          </a:p>
          <a:p>
            <a:pPr>
              <a:lnSpc>
                <a:spcPct val="12000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69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7" y="535905"/>
            <a:ext cx="10513575" cy="646325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Perspectives on Pricing</a:t>
            </a:r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 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39" y="1202258"/>
            <a:ext cx="10213593" cy="445557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Briefing:</a:t>
            </a:r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The objective this week is to demonstrate that you understand and can apply different considerations when setting prices for products or services: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endParaRPr lang="en-US" sz="17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What tasks need to be undertaken to assemble the knowledge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What factors in your businesses strategy will affect your planning when setting prices.  </a:t>
            </a:r>
          </a:p>
          <a:p>
            <a:pPr>
              <a:lnSpc>
                <a:spcPct val="120000"/>
              </a:lnSpc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How will outside influences play a role or influence price setting for you.</a:t>
            </a:r>
            <a:endParaRPr lang="en-US" sz="17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Which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members will undertake different tasks, such as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Explaining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the role of your businesses strategy in price setting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Who will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explain the influence of outside factors in this process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Give examples of different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companies price setting (as you see it) e.g. ‘differentiated’ pricing (Premium pricing) </a:t>
            </a:r>
            <a:r>
              <a:rPr lang="mr-IN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Apple. Or ‘store brand’ beans or kitchen roll (competition based pricing </a:t>
            </a:r>
            <a:r>
              <a:rPr lang="mr-IN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common with commodities)</a:t>
            </a:r>
            <a:endParaRPr lang="en-US" sz="17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Prepare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 slide presentation of your findings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70000" y="5520263"/>
            <a:ext cx="7766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</a:rPr>
              <a:t>Optional </a:t>
            </a:r>
            <a:r>
              <a:rPr lang="en-US" b="1" dirty="0">
                <a:solidFill>
                  <a:srgbClr val="7F7F7F"/>
                </a:solidFill>
              </a:rPr>
              <a:t>Student </a:t>
            </a:r>
            <a:r>
              <a:rPr lang="en-US" b="1" dirty="0">
                <a:solidFill>
                  <a:srgbClr val="7F7F7F"/>
                </a:solidFill>
              </a:rPr>
              <a:t>Resource: </a:t>
            </a:r>
            <a:r>
              <a:rPr lang="en-US" b="1" dirty="0">
                <a:solidFill>
                  <a:srgbClr val="7F7F7F"/>
                </a:solidFill>
                <a:hlinkClick r:id="rId4"/>
              </a:rPr>
              <a:t>https://www.youtube.com/watch?v=</a:t>
            </a:r>
            <a:r>
              <a:rPr lang="en-US" b="1" dirty="0" smtClean="0">
                <a:solidFill>
                  <a:srgbClr val="7F7F7F"/>
                </a:solidFill>
                <a:hlinkClick r:id="rId4"/>
              </a:rPr>
              <a:t>RKXZ7t_RiOE</a:t>
            </a:r>
            <a:r>
              <a:rPr lang="en-US" b="1" dirty="0" smtClean="0">
                <a:solidFill>
                  <a:srgbClr val="7F7F7F"/>
                </a:solidFill>
              </a:rPr>
              <a:t> </a:t>
            </a:r>
            <a:endParaRPr lang="en-US" dirty="0">
              <a:solidFill>
                <a:srgbClr val="7F7F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884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9226" y="4470400"/>
            <a:ext cx="3673549" cy="9618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</a:p>
          <a:p>
            <a:pPr algn="ctr"/>
            <a:r>
              <a:rPr lang="en-US" sz="205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Perspectives on Pricing</a:t>
            </a:r>
            <a:endParaRPr lang="en-US" sz="205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5313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19528</TotalTime>
  <Words>323</Words>
  <Application>Microsoft Macintosh PowerPoint</Application>
  <PresentationFormat>Custom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Fennelly</dc:creator>
  <cp:lastModifiedBy>Greg Devlin</cp:lastModifiedBy>
  <cp:revision>186</cp:revision>
  <cp:lastPrinted>2017-09-12T17:09:03Z</cp:lastPrinted>
  <dcterms:created xsi:type="dcterms:W3CDTF">2017-08-22T15:35:19Z</dcterms:created>
  <dcterms:modified xsi:type="dcterms:W3CDTF">2018-03-21T00:09:38Z</dcterms:modified>
</cp:coreProperties>
</file>